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67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576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410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3494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1064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167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78870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6473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66903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5936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5713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38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5062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4999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6356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86149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687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191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2224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54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569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792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43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F93ED-A0C2-47E6-A318-DBE38C226AB5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0F194-2AD8-482F-BEA5-22FD6F9F23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605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C1D19-58BB-424D-AEAB-118725247404}" type="datetimeFigureOut">
              <a:rPr lang="en-ZA" smtClean="0"/>
              <a:t>2020/10/03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C10E-F746-4D86-BD02-3391DF33E88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26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77969D-B813-4421-8103-35DED22EA20D}"/>
              </a:ext>
            </a:extLst>
          </p:cNvPr>
          <p:cNvSpPr txBox="1"/>
          <p:nvPr/>
        </p:nvSpPr>
        <p:spPr>
          <a:xfrm>
            <a:off x="-1" y="2813447"/>
            <a:ext cx="91290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R-Q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6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5B933E-0475-4B75-A817-0739E6678149}"/>
              </a:ext>
            </a:extLst>
          </p:cNvPr>
          <p:cNvGrpSpPr/>
          <p:nvPr/>
        </p:nvGrpSpPr>
        <p:grpSpPr>
          <a:xfrm>
            <a:off x="30444" y="-55959"/>
            <a:ext cx="9122287" cy="6952295"/>
            <a:chOff x="30444" y="-55959"/>
            <a:chExt cx="9122287" cy="6952295"/>
          </a:xfrm>
        </p:grpSpPr>
        <p:grpSp>
          <p:nvGrpSpPr>
            <p:cNvPr id="5" name="Group 4"/>
            <p:cNvGrpSpPr/>
            <p:nvPr/>
          </p:nvGrpSpPr>
          <p:grpSpPr>
            <a:xfrm>
              <a:off x="30444" y="-55959"/>
              <a:ext cx="9122287" cy="6952295"/>
              <a:chOff x="30444" y="-55959"/>
              <a:chExt cx="9122287" cy="695229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70" r="40232" b="32772"/>
              <a:stretch/>
            </p:blipFill>
            <p:spPr bwMode="auto">
              <a:xfrm>
                <a:off x="35496" y="25575"/>
                <a:ext cx="4909037" cy="6813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728595" y="3016570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Cw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793956" y="2579196"/>
                <a:ext cx="841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C-Pd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738459" y="3280224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Cf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674268" y="3472648"/>
                <a:ext cx="575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Dwi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549599" y="1480024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Pp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82947" y="130794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Pw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271318" y="1825082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Pc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656587" y="1705574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Pv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618258" y="-55959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Pv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603068" y="1186900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Pw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72363" y="601639"/>
                <a:ext cx="841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C-Pd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888071" y="3832473"/>
                <a:ext cx="6325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Dwe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511157" y="4346055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Da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84779" y="6449373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064595" y="5689829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Dh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138580" y="6165541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Db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61150" y="6146255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Dg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619560" y="5911179"/>
                <a:ext cx="575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Dga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920804" y="5801067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Dv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665325" y="144520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Pc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 rot="21180000">
                <a:off x="553524" y="4118675"/>
                <a:ext cx="6325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Dwa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 rot="180000">
                <a:off x="3592691" y="5406430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Dw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3520683" y="5642199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21240000">
                <a:off x="2171973" y="5560171"/>
                <a:ext cx="5227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Dbo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 rot="21360000">
                <a:off x="2183854" y="5705818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Dt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 rot="21360000">
                <a:off x="2194010" y="5833051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Dh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rot="21360000">
                <a:off x="1276244" y="6060962"/>
                <a:ext cx="575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Dga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 rot="21300000">
                <a:off x="1619672" y="5970245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Dv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 rot="21240000">
                <a:off x="619289" y="5383171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Dkl</a:t>
                </a:r>
                <a:endPara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83" name="Picture 6" descr="Image result for north arrow graphic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0000">
                <a:off x="553565" y="75594"/>
                <a:ext cx="527489" cy="7451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 rot="21540000">
                <a:off x="522731" y="524156"/>
                <a:ext cx="589156" cy="432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880723" y="246495"/>
                <a:ext cx="4752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Pp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234116" y="754039"/>
                <a:ext cx="841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C-Pd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1394" y="1046461"/>
                <a:ext cx="186032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3320 Ladismith 1:250 000 Geology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444" y="26190"/>
                <a:ext cx="4910650" cy="6803236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54" name="TextBox 2053"/>
              <p:cNvSpPr txBox="1"/>
              <p:nvPr/>
            </p:nvSpPr>
            <p:spPr>
              <a:xfrm rot="16020000">
                <a:off x="2974539" y="-81111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 rot="15900000">
                <a:off x="3407385" y="6386183"/>
                <a:ext cx="4320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</a:t>
                </a:r>
              </a:p>
            </p:txBody>
          </p:sp>
          <p:pic>
            <p:nvPicPr>
              <p:cNvPr id="3074" name="Picture 2" descr="C:\My Documents\Canon scans\IMG_20170224_0002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84" t="6951" r="4937" b="53892"/>
              <a:stretch/>
            </p:blipFill>
            <p:spPr bwMode="auto">
              <a:xfrm rot="5400000">
                <a:off x="3630720" y="1374324"/>
                <a:ext cx="6895340" cy="4148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5868144" y="1480024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 rot="16200000">
                <a:off x="5462518" y="143054"/>
                <a:ext cx="43204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 rot="16200000">
                <a:off x="5521023" y="6362704"/>
                <a:ext cx="392771" cy="3931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</a:t>
                </a:r>
              </a:p>
            </p:txBody>
          </p:sp>
          <p:sp>
            <p:nvSpPr>
              <p:cNvPr id="4" name="Freeform 3"/>
              <p:cNvSpPr/>
              <p:nvPr/>
            </p:nvSpPr>
            <p:spPr>
              <a:xfrm>
                <a:off x="5648090" y="6204410"/>
                <a:ext cx="464579" cy="622634"/>
              </a:xfrm>
              <a:custGeom>
                <a:avLst/>
                <a:gdLst>
                  <a:gd name="connsiteX0" fmla="*/ 464579 w 464579"/>
                  <a:gd name="connsiteY0" fmla="*/ 115428 h 622634"/>
                  <a:gd name="connsiteX1" fmla="*/ 369329 w 464579"/>
                  <a:gd name="connsiteY1" fmla="*/ 63040 h 622634"/>
                  <a:gd name="connsiteX2" fmla="*/ 245504 w 464579"/>
                  <a:gd name="connsiteY2" fmla="*/ 13034 h 622634"/>
                  <a:gd name="connsiteX3" fmla="*/ 100248 w 464579"/>
                  <a:gd name="connsiteY3" fmla="*/ 1128 h 622634"/>
                  <a:gd name="connsiteX4" fmla="*/ 21666 w 464579"/>
                  <a:gd name="connsiteY4" fmla="*/ 34465 h 622634"/>
                  <a:gd name="connsiteX5" fmla="*/ 235 w 464579"/>
                  <a:gd name="connsiteY5" fmla="*/ 127334 h 622634"/>
                  <a:gd name="connsiteX6" fmla="*/ 31191 w 464579"/>
                  <a:gd name="connsiteY6" fmla="*/ 255921 h 622634"/>
                  <a:gd name="connsiteX7" fmla="*/ 140729 w 464579"/>
                  <a:gd name="connsiteY7" fmla="*/ 484521 h 622634"/>
                  <a:gd name="connsiteX8" fmla="*/ 197879 w 464579"/>
                  <a:gd name="connsiteY8" fmla="*/ 622634 h 622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579" h="622634">
                    <a:moveTo>
                      <a:pt x="464579" y="115428"/>
                    </a:moveTo>
                    <a:cubicBezTo>
                      <a:pt x="435210" y="97767"/>
                      <a:pt x="405841" y="80106"/>
                      <a:pt x="369329" y="63040"/>
                    </a:cubicBezTo>
                    <a:cubicBezTo>
                      <a:pt x="332817" y="45974"/>
                      <a:pt x="290351" y="23353"/>
                      <a:pt x="245504" y="13034"/>
                    </a:cubicBezTo>
                    <a:cubicBezTo>
                      <a:pt x="200657" y="2715"/>
                      <a:pt x="137554" y="-2444"/>
                      <a:pt x="100248" y="1128"/>
                    </a:cubicBezTo>
                    <a:cubicBezTo>
                      <a:pt x="62942" y="4700"/>
                      <a:pt x="38335" y="13431"/>
                      <a:pt x="21666" y="34465"/>
                    </a:cubicBezTo>
                    <a:cubicBezTo>
                      <a:pt x="4997" y="55499"/>
                      <a:pt x="-1352" y="90425"/>
                      <a:pt x="235" y="127334"/>
                    </a:cubicBezTo>
                    <a:cubicBezTo>
                      <a:pt x="1822" y="164243"/>
                      <a:pt x="7775" y="196390"/>
                      <a:pt x="31191" y="255921"/>
                    </a:cubicBezTo>
                    <a:cubicBezTo>
                      <a:pt x="54607" y="315452"/>
                      <a:pt x="112948" y="423402"/>
                      <a:pt x="140729" y="484521"/>
                    </a:cubicBezTo>
                    <a:cubicBezTo>
                      <a:pt x="168510" y="545640"/>
                      <a:pt x="197879" y="622634"/>
                      <a:pt x="197879" y="62263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E2E76FF-DE04-4DDB-90F5-94C1D224DAB3}"/>
                </a:ext>
              </a:extLst>
            </p:cNvPr>
            <p:cNvSpPr txBox="1"/>
            <p:nvPr/>
          </p:nvSpPr>
          <p:spPr>
            <a:xfrm rot="16200000">
              <a:off x="2376018" y="3122100"/>
              <a:ext cx="588841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/>
                <a:t>Schematic Geologic Cross Section R-Q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285598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aspect rati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aspect ratio" id="{5167AC3B-950A-4367-BCB8-C4916F4CE2A0}" vid="{7E7CF0DA-9462-42B9-AF14-2269BF281E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 by 3 aspect ratio</Template>
  <TotalTime>6</TotalTime>
  <Words>66</Words>
  <Application>Microsoft Office PowerPoint</Application>
  <PresentationFormat>On-screen Show (4:3)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4 by 3 aspect ratio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van Berkel</dc:creator>
  <cp:lastModifiedBy>Fred van Berkel</cp:lastModifiedBy>
  <cp:revision>3</cp:revision>
  <dcterms:created xsi:type="dcterms:W3CDTF">2020-10-02T15:26:52Z</dcterms:created>
  <dcterms:modified xsi:type="dcterms:W3CDTF">2020-10-03T08:39:30Z</dcterms:modified>
</cp:coreProperties>
</file>